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8" r:id="rId4"/>
    <p:sldId id="257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3AC"/>
    <a:srgbClr val="B3DBFF"/>
    <a:srgbClr val="4AA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68D-AA5E-428C-90A4-F72E1BB76ACF}" type="datetimeFigureOut">
              <a:rPr lang="es-PE" smtClean="0"/>
              <a:t>20/09/2022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39A1-40FA-4475-A8B9-4E9B2BBBC2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939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68D-AA5E-428C-90A4-F72E1BB76ACF}" type="datetimeFigureOut">
              <a:rPr lang="es-PE" smtClean="0"/>
              <a:t>20/09/2022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39A1-40FA-4475-A8B9-4E9B2BBBC2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63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68D-AA5E-428C-90A4-F72E1BB76ACF}" type="datetimeFigureOut">
              <a:rPr lang="es-PE" smtClean="0"/>
              <a:t>20/09/2022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39A1-40FA-4475-A8B9-4E9B2BBBC2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248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68D-AA5E-428C-90A4-F72E1BB76ACF}" type="datetimeFigureOut">
              <a:rPr lang="es-PE" smtClean="0"/>
              <a:t>20/09/2022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39A1-40FA-4475-A8B9-4E9B2BBBC2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855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68D-AA5E-428C-90A4-F72E1BB76ACF}" type="datetimeFigureOut">
              <a:rPr lang="es-PE" smtClean="0"/>
              <a:t>20/09/2022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39A1-40FA-4475-A8B9-4E9B2BBBC2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669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68D-AA5E-428C-90A4-F72E1BB76ACF}" type="datetimeFigureOut">
              <a:rPr lang="es-PE" smtClean="0"/>
              <a:t>20/09/2022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39A1-40FA-4475-A8B9-4E9B2BBBC2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489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68D-AA5E-428C-90A4-F72E1BB76ACF}" type="datetimeFigureOut">
              <a:rPr lang="es-PE" smtClean="0"/>
              <a:t>20/09/2022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39A1-40FA-4475-A8B9-4E9B2BBBC2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108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68D-AA5E-428C-90A4-F72E1BB76ACF}" type="datetimeFigureOut">
              <a:rPr lang="es-PE" smtClean="0"/>
              <a:t>20/09/2022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39A1-40FA-4475-A8B9-4E9B2BBBC2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6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68D-AA5E-428C-90A4-F72E1BB76ACF}" type="datetimeFigureOut">
              <a:rPr lang="es-PE" smtClean="0"/>
              <a:t>20/09/2022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39A1-40FA-4475-A8B9-4E9B2BBBC2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59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68D-AA5E-428C-90A4-F72E1BB76ACF}" type="datetimeFigureOut">
              <a:rPr lang="es-PE" smtClean="0"/>
              <a:t>20/09/2022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39A1-40FA-4475-A8B9-4E9B2BBBC2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682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68D-AA5E-428C-90A4-F72E1BB76ACF}" type="datetimeFigureOut">
              <a:rPr lang="es-PE" smtClean="0"/>
              <a:t>20/09/2022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39A1-40FA-4475-A8B9-4E9B2BBBC2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70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ED68D-AA5E-428C-90A4-F72E1BB76ACF}" type="datetimeFigureOut">
              <a:rPr lang="es-PE" smtClean="0"/>
              <a:t>20/09/2022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739A1-40FA-4475-A8B9-4E9B2BBBC2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210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9774E775-84E6-4F69-B902-82BD6D35C8F4}"/>
              </a:ext>
            </a:extLst>
          </p:cNvPr>
          <p:cNvSpPr/>
          <p:nvPr/>
        </p:nvSpPr>
        <p:spPr>
          <a:xfrm>
            <a:off x="3563906" y="-1"/>
            <a:ext cx="3562387" cy="7581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 descr="Imagen que contiene persona, hombre, sostener, parado&#10;&#10;Descripción generada automáticamente">
            <a:extLst>
              <a:ext uri="{FF2B5EF4-FFF2-40B4-BE49-F238E27FC236}">
                <a16:creationId xmlns:a16="http://schemas.microsoft.com/office/drawing/2014/main" id="{AE3D87B6-FF82-402E-8FEA-7DA420C1B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75" r="18528"/>
          <a:stretch/>
        </p:blipFill>
        <p:spPr>
          <a:xfrm>
            <a:off x="7126386" y="1259906"/>
            <a:ext cx="3565427" cy="6322001"/>
          </a:xfrm>
          <a:prstGeom prst="rect">
            <a:avLst/>
          </a:prstGeom>
        </p:spPr>
      </p:pic>
      <p:sp>
        <p:nvSpPr>
          <p:cNvPr id="9" name="Diagrama de flujo: entrada manual 8">
            <a:extLst>
              <a:ext uri="{FF2B5EF4-FFF2-40B4-BE49-F238E27FC236}">
                <a16:creationId xmlns:a16="http://schemas.microsoft.com/office/drawing/2014/main" id="{A79FD68A-0A75-4F37-AF6A-EAE7AC29EB56}"/>
              </a:ext>
            </a:extLst>
          </p:cNvPr>
          <p:cNvSpPr/>
          <p:nvPr/>
        </p:nvSpPr>
        <p:spPr>
          <a:xfrm>
            <a:off x="7126481" y="471607"/>
            <a:ext cx="3565332" cy="708806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2 w 10000"/>
              <a:gd name="connsiteY0" fmla="*/ 27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2 w 10000"/>
              <a:gd name="connsiteY4" fmla="*/ 2743 h 10000"/>
              <a:gd name="connsiteX0" fmla="*/ 78 w 10000"/>
              <a:gd name="connsiteY0" fmla="*/ 303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8 w 10000"/>
              <a:gd name="connsiteY4" fmla="*/ 3030 h 10000"/>
              <a:gd name="connsiteX0" fmla="*/ 26 w 10000"/>
              <a:gd name="connsiteY0" fmla="*/ 30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6 w 10000"/>
              <a:gd name="connsiteY4" fmla="*/ 3043 h 10000"/>
              <a:gd name="connsiteX0" fmla="*/ 4 w 10004"/>
              <a:gd name="connsiteY0" fmla="*/ 3082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4 w 10004"/>
              <a:gd name="connsiteY4" fmla="*/ 30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4" h="10000">
                <a:moveTo>
                  <a:pt x="4" y="3082"/>
                </a:moveTo>
                <a:lnTo>
                  <a:pt x="10004" y="0"/>
                </a:lnTo>
                <a:lnTo>
                  <a:pt x="10004" y="10000"/>
                </a:lnTo>
                <a:lnTo>
                  <a:pt x="4" y="10000"/>
                </a:lnTo>
                <a:cubicBezTo>
                  <a:pt x="21" y="7581"/>
                  <a:pt x="-13" y="5501"/>
                  <a:pt x="4" y="3082"/>
                </a:cubicBezTo>
                <a:close/>
              </a:path>
            </a:pathLst>
          </a:custGeom>
          <a:solidFill>
            <a:srgbClr val="4AAA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7DB43FC-0D00-42A8-801E-848690F3A2CD}"/>
              </a:ext>
            </a:extLst>
          </p:cNvPr>
          <p:cNvSpPr txBox="1"/>
          <p:nvPr/>
        </p:nvSpPr>
        <p:spPr>
          <a:xfrm rot="16200000">
            <a:off x="8770109" y="1219077"/>
            <a:ext cx="255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600" b="1" dirty="0">
                <a:solidFill>
                  <a:schemeClr val="bg1"/>
                </a:solidFill>
                <a:latin typeface="Exo" pitchFamily="2" charset="0"/>
              </a:rPr>
              <a:t>Tech.</a:t>
            </a:r>
          </a:p>
        </p:txBody>
      </p:sp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59F4FEC5-9952-4EBF-8E3E-982AA19C7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13" y="327710"/>
            <a:ext cx="1005790" cy="10057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E385A08-955C-4730-B7D4-1450456881A9}"/>
              </a:ext>
            </a:extLst>
          </p:cNvPr>
          <p:cNvSpPr txBox="1"/>
          <p:nvPr/>
        </p:nvSpPr>
        <p:spPr>
          <a:xfrm>
            <a:off x="8197355" y="432546"/>
            <a:ext cx="1662910" cy="961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es-PE" sz="3600" b="1" dirty="0">
                <a:latin typeface="Exo" pitchFamily="2" charset="0"/>
              </a:rPr>
              <a:t>El Tío</a:t>
            </a:r>
          </a:p>
          <a:p>
            <a:pPr>
              <a:lnSpc>
                <a:spcPts val="3200"/>
              </a:lnSpc>
            </a:pPr>
            <a:r>
              <a:rPr lang="es-PE" sz="3600" b="1" dirty="0">
                <a:latin typeface="Exo" pitchFamily="2" charset="0"/>
              </a:rPr>
              <a:t>Tech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FEF14C-ACEF-4DA4-BE8D-FC7E90123132}"/>
              </a:ext>
            </a:extLst>
          </p:cNvPr>
          <p:cNvSpPr txBox="1"/>
          <p:nvPr/>
        </p:nvSpPr>
        <p:spPr>
          <a:xfrm>
            <a:off x="7325526" y="5582322"/>
            <a:ext cx="2357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Exo" pitchFamily="2" charset="0"/>
              </a:rPr>
              <a:t>Cursos de ofimática</a:t>
            </a:r>
          </a:p>
          <a:p>
            <a:r>
              <a:rPr lang="es-PE" sz="2800" b="1" dirty="0">
                <a:solidFill>
                  <a:schemeClr val="bg1"/>
                </a:solidFill>
                <a:latin typeface="Exo" pitchFamily="2" charset="0"/>
              </a:rPr>
              <a:t>GRATIS para siempre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26D8978-EA6B-4420-A76E-A6B80A10DD21}"/>
              </a:ext>
            </a:extLst>
          </p:cNvPr>
          <p:cNvSpPr/>
          <p:nvPr/>
        </p:nvSpPr>
        <p:spPr>
          <a:xfrm>
            <a:off x="-729673" y="849745"/>
            <a:ext cx="628073" cy="628073"/>
          </a:xfrm>
          <a:prstGeom prst="rect">
            <a:avLst/>
          </a:prstGeom>
          <a:solidFill>
            <a:srgbClr val="4AA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7A0D17B-22EA-4D19-8153-BA97B80988ED}"/>
              </a:ext>
            </a:extLst>
          </p:cNvPr>
          <p:cNvSpPr/>
          <p:nvPr/>
        </p:nvSpPr>
        <p:spPr>
          <a:xfrm>
            <a:off x="-729674" y="1681018"/>
            <a:ext cx="628073" cy="628073"/>
          </a:xfrm>
          <a:prstGeom prst="rect">
            <a:avLst/>
          </a:prstGeom>
          <a:solidFill>
            <a:srgbClr val="55C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Diagrama de flujo: datos 10">
            <a:extLst>
              <a:ext uri="{FF2B5EF4-FFF2-40B4-BE49-F238E27FC236}">
                <a16:creationId xmlns:a16="http://schemas.microsoft.com/office/drawing/2014/main" id="{2D8E42D3-87C3-4A25-958B-2B885B093A12}"/>
              </a:ext>
            </a:extLst>
          </p:cNvPr>
          <p:cNvSpPr/>
          <p:nvPr/>
        </p:nvSpPr>
        <p:spPr>
          <a:xfrm rot="16200000">
            <a:off x="9372799" y="5390639"/>
            <a:ext cx="2045454" cy="29163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197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197 w 10000"/>
              <a:gd name="connsiteY1" fmla="*/ 0 h 10000"/>
              <a:gd name="connsiteX2" fmla="*/ 10000 w 10000"/>
              <a:gd name="connsiteY2" fmla="*/ 0 h 10000"/>
              <a:gd name="connsiteX3" fmla="*/ 8757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197" y="0"/>
                </a:lnTo>
                <a:lnTo>
                  <a:pt x="10000" y="0"/>
                </a:lnTo>
                <a:lnTo>
                  <a:pt x="8757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latin typeface="Poppins" panose="00000500000000000000" pitchFamily="2" charset="0"/>
                <a:cs typeface="Poppins" panose="00000500000000000000" pitchFamily="2" charset="0"/>
              </a:rPr>
              <a:t>www.eltiotech.com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7A33823-5326-49E0-AB2C-8E810FB456F1}"/>
              </a:ext>
            </a:extLst>
          </p:cNvPr>
          <p:cNvSpPr txBox="1"/>
          <p:nvPr/>
        </p:nvSpPr>
        <p:spPr>
          <a:xfrm>
            <a:off x="3724453" y="645210"/>
            <a:ext cx="232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latin typeface="Exo" pitchFamily="2" charset="0"/>
              </a:rPr>
              <a:t>Este es un título de la contraportada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D66474D-3C80-4FD1-A488-82D2F6574F8F}"/>
              </a:ext>
            </a:extLst>
          </p:cNvPr>
          <p:cNvSpPr txBox="1"/>
          <p:nvPr/>
        </p:nvSpPr>
        <p:spPr>
          <a:xfrm>
            <a:off x="1334158" y="2792550"/>
            <a:ext cx="4456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0" dirty="0">
                <a:solidFill>
                  <a:srgbClr val="B3DB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1545CD8-A44B-4AF5-80A9-158A580001AA}"/>
              </a:ext>
            </a:extLst>
          </p:cNvPr>
          <p:cNvSpPr txBox="1"/>
          <p:nvPr/>
        </p:nvSpPr>
        <p:spPr>
          <a:xfrm>
            <a:off x="3757161" y="3195387"/>
            <a:ext cx="3147090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Nunc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viverra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imperdiet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enim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Fusce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est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Vivamus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tellus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es-PE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Pellentesque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habitant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morbi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tristique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senectus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et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netus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et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malesuada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fames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ac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turpis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egestas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Proin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pharetra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nonummy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pede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endParaRPr lang="es-PE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50" b="1" dirty="0">
                <a:latin typeface="Poppins" panose="00000500000000000000" pitchFamily="2" charset="0"/>
                <a:cs typeface="Poppins" panose="00000500000000000000" pitchFamily="2" charset="0"/>
              </a:rPr>
              <a:t>Mauris et </a:t>
            </a:r>
            <a:r>
              <a:rPr lang="es-PE" sz="1050" b="1" dirty="0" err="1">
                <a:latin typeface="Poppins" panose="00000500000000000000" pitchFamily="2" charset="0"/>
                <a:cs typeface="Poppins" panose="00000500000000000000" pitchFamily="2" charset="0"/>
              </a:rPr>
              <a:t>orci</a:t>
            </a:r>
            <a:r>
              <a:rPr lang="es-PE" sz="1050" b="1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es-PE"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6CF2408-6037-4429-8AF4-27108CC519F2}"/>
              </a:ext>
            </a:extLst>
          </p:cNvPr>
          <p:cNvSpPr txBox="1"/>
          <p:nvPr/>
        </p:nvSpPr>
        <p:spPr>
          <a:xfrm>
            <a:off x="3724453" y="5851627"/>
            <a:ext cx="314709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>
                <a:latin typeface="Poppins" panose="00000500000000000000" pitchFamily="2" charset="0"/>
                <a:cs typeface="Poppins" panose="00000500000000000000" pitchFamily="2" charset="0"/>
              </a:rPr>
              <a:t>Nunc viverra imperdiet </a:t>
            </a:r>
            <a:r>
              <a:rPr lang="es-PE" sz="1050" b="1" dirty="0" err="1">
                <a:latin typeface="Poppins" panose="00000500000000000000" pitchFamily="2" charset="0"/>
                <a:cs typeface="Poppins" panose="00000500000000000000" pitchFamily="2" charset="0"/>
              </a:rPr>
              <a:t>enim</a:t>
            </a:r>
            <a:r>
              <a:rPr lang="es-PE" sz="1050" b="1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es-PE" sz="105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50" dirty="0">
                <a:latin typeface="Poppins" panose="00000500000000000000" pitchFamily="2" charset="0"/>
                <a:cs typeface="Poppins" panose="00000500000000000000" pitchFamily="2" charset="0"/>
              </a:rPr>
              <a:t>Pellentesque habitant morbi tristique senectus et netus et malesuada fames ac turpis egestas. Proin pharetra nonummy pede. </a:t>
            </a:r>
          </a:p>
          <a:p>
            <a:endParaRPr lang="es-PE" sz="105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50" dirty="0">
                <a:latin typeface="Poppins" panose="00000500000000000000" pitchFamily="2" charset="0"/>
                <a:cs typeface="Poppins" panose="00000500000000000000" pitchFamily="2" charset="0"/>
              </a:rPr>
              <a:t>99999999</a:t>
            </a:r>
          </a:p>
          <a:p>
            <a:r>
              <a:rPr lang="es-PE" sz="1050" dirty="0">
                <a:latin typeface="Poppins" panose="00000500000000000000" pitchFamily="2" charset="0"/>
                <a:cs typeface="Poppins" panose="00000500000000000000" pitchFamily="2" charset="0"/>
              </a:rPr>
              <a:t>diego@eltiotech.com</a:t>
            </a:r>
          </a:p>
        </p:txBody>
      </p:sp>
      <p:pic>
        <p:nvPicPr>
          <p:cNvPr id="22" name="Imagen 21" descr="Un joven con una playera de color azul&#10;&#10;Descripción generada automáticamente con confianza media">
            <a:extLst>
              <a:ext uri="{FF2B5EF4-FFF2-40B4-BE49-F238E27FC236}">
                <a16:creationId xmlns:a16="http://schemas.microsoft.com/office/drawing/2014/main" id="{8285D115-1B51-4C11-8EE9-6D15AEBC45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7" t="5192" r="866" b="5714"/>
          <a:stretch/>
        </p:blipFill>
        <p:spPr>
          <a:xfrm>
            <a:off x="0" y="-1"/>
            <a:ext cx="2624560" cy="2081851"/>
          </a:xfrm>
          <a:prstGeom prst="rect">
            <a:avLst/>
          </a:prstGeom>
        </p:spPr>
      </p:pic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4CE1752A-D6F1-4E15-9FB1-15EB0867A6B9}"/>
              </a:ext>
            </a:extLst>
          </p:cNvPr>
          <p:cNvSpPr/>
          <p:nvPr/>
        </p:nvSpPr>
        <p:spPr>
          <a:xfrm flipH="1">
            <a:off x="-1" y="1"/>
            <a:ext cx="2624557" cy="208185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90547BE-726C-41BB-BC56-D4AD73586809}"/>
              </a:ext>
            </a:extLst>
          </p:cNvPr>
          <p:cNvSpPr txBox="1"/>
          <p:nvPr/>
        </p:nvSpPr>
        <p:spPr>
          <a:xfrm>
            <a:off x="276808" y="4874401"/>
            <a:ext cx="293369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050" dirty="0">
                <a:latin typeface="Poppins" panose="00000500000000000000" pitchFamily="2" charset="0"/>
                <a:cs typeface="Poppins" panose="00000500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s-PE" sz="105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PE" sz="1050" dirty="0">
                <a:latin typeface="Poppins" panose="00000500000000000000" pitchFamily="2" charset="0"/>
                <a:cs typeface="Poppins" panose="00000500000000000000" pitchFamily="2" charset="0"/>
              </a:rPr>
              <a:t>Nunc viverra imperdiet enim. Fusce est. Vivamus a tellus.</a:t>
            </a:r>
          </a:p>
          <a:p>
            <a:pPr algn="just"/>
            <a:endParaRPr lang="es-PE" sz="105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PE" sz="1050" dirty="0">
                <a:latin typeface="Poppins" panose="00000500000000000000" pitchFamily="2" charset="0"/>
                <a:cs typeface="Poppins" panose="00000500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pPr algn="just"/>
            <a:endParaRPr lang="es-PE" sz="105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9E76671-8D23-4ED3-A1B8-6211629692B2}"/>
              </a:ext>
            </a:extLst>
          </p:cNvPr>
          <p:cNvSpPr txBox="1"/>
          <p:nvPr/>
        </p:nvSpPr>
        <p:spPr>
          <a:xfrm>
            <a:off x="276809" y="4482838"/>
            <a:ext cx="2933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b="1" dirty="0">
                <a:latin typeface="Exo" pitchFamily="2" charset="0"/>
                <a:cs typeface="Poppins" panose="00000500000000000000" pitchFamily="2" charset="0"/>
              </a:rPr>
              <a:t>Mauris et </a:t>
            </a:r>
            <a:r>
              <a:rPr lang="es-PE" sz="1800" b="1" dirty="0" err="1">
                <a:latin typeface="Exo" pitchFamily="2" charset="0"/>
                <a:cs typeface="Poppins" panose="00000500000000000000" pitchFamily="2" charset="0"/>
              </a:rPr>
              <a:t>orci</a:t>
            </a:r>
            <a:r>
              <a:rPr lang="es-PE" sz="1800" b="1" dirty="0">
                <a:latin typeface="Exo" pitchFamily="2" charset="0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729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D9DD6BB1-4679-4176-B53B-ECE29220E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01" y="69446"/>
            <a:ext cx="1248479" cy="1248479"/>
          </a:xfrm>
          <a:prstGeom prst="rect">
            <a:avLst/>
          </a:prstGeom>
        </p:spPr>
      </p:pic>
      <p:pic>
        <p:nvPicPr>
          <p:cNvPr id="4" name="Imagen 3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B1668EC4-EF7D-46AD-93C9-92C07339A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3" r="41288"/>
          <a:stretch/>
        </p:blipFill>
        <p:spPr>
          <a:xfrm>
            <a:off x="3562481" y="471604"/>
            <a:ext cx="3558302" cy="7088070"/>
          </a:xfrm>
          <a:prstGeom prst="rect">
            <a:avLst/>
          </a:prstGeom>
        </p:spPr>
      </p:pic>
      <p:sp>
        <p:nvSpPr>
          <p:cNvPr id="11" name="Diagrama de flujo: entrada manual 8">
            <a:extLst>
              <a:ext uri="{FF2B5EF4-FFF2-40B4-BE49-F238E27FC236}">
                <a16:creationId xmlns:a16="http://schemas.microsoft.com/office/drawing/2014/main" id="{02834CAD-8B15-4EE9-AA0B-903090E64606}"/>
              </a:ext>
            </a:extLst>
          </p:cNvPr>
          <p:cNvSpPr/>
          <p:nvPr/>
        </p:nvSpPr>
        <p:spPr>
          <a:xfrm flipH="1">
            <a:off x="3569512" y="471606"/>
            <a:ext cx="3565332" cy="708806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2 w 10000"/>
              <a:gd name="connsiteY0" fmla="*/ 27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2 w 10000"/>
              <a:gd name="connsiteY4" fmla="*/ 2743 h 10000"/>
              <a:gd name="connsiteX0" fmla="*/ 78 w 10000"/>
              <a:gd name="connsiteY0" fmla="*/ 303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8 w 10000"/>
              <a:gd name="connsiteY4" fmla="*/ 3030 h 10000"/>
              <a:gd name="connsiteX0" fmla="*/ 26 w 10000"/>
              <a:gd name="connsiteY0" fmla="*/ 30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6 w 10000"/>
              <a:gd name="connsiteY4" fmla="*/ 3043 h 10000"/>
              <a:gd name="connsiteX0" fmla="*/ 4 w 10004"/>
              <a:gd name="connsiteY0" fmla="*/ 3082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4 w 10004"/>
              <a:gd name="connsiteY4" fmla="*/ 30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4" h="10000">
                <a:moveTo>
                  <a:pt x="4" y="3082"/>
                </a:moveTo>
                <a:lnTo>
                  <a:pt x="10004" y="0"/>
                </a:lnTo>
                <a:lnTo>
                  <a:pt x="10004" y="10000"/>
                </a:lnTo>
                <a:lnTo>
                  <a:pt x="4" y="10000"/>
                </a:lnTo>
                <a:cubicBezTo>
                  <a:pt x="21" y="7581"/>
                  <a:pt x="-13" y="5501"/>
                  <a:pt x="4" y="3082"/>
                </a:cubicBezTo>
                <a:close/>
              </a:path>
            </a:pathLst>
          </a:custGeom>
          <a:solidFill>
            <a:srgbClr val="4AAA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4591396-FE91-4414-90F1-05D33A9CADE3}"/>
              </a:ext>
            </a:extLst>
          </p:cNvPr>
          <p:cNvSpPr txBox="1"/>
          <p:nvPr/>
        </p:nvSpPr>
        <p:spPr>
          <a:xfrm rot="16200000">
            <a:off x="3882645" y="3819143"/>
            <a:ext cx="50083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0" b="1" dirty="0">
                <a:solidFill>
                  <a:schemeClr val="bg1"/>
                </a:solidFill>
                <a:latin typeface="Exo" pitchFamily="2" charset="0"/>
              </a:rPr>
              <a:t>Tech.</a:t>
            </a:r>
          </a:p>
        </p:txBody>
      </p:sp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D70D82DD-5454-493E-91A4-FD0F61A0E313}"/>
              </a:ext>
            </a:extLst>
          </p:cNvPr>
          <p:cNvSpPr/>
          <p:nvPr/>
        </p:nvSpPr>
        <p:spPr>
          <a:xfrm flipH="1" flipV="1">
            <a:off x="3569512" y="471603"/>
            <a:ext cx="3558301" cy="221444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3FFA53-69C0-4D7A-B8A8-ACEDA538EE96}"/>
              </a:ext>
            </a:extLst>
          </p:cNvPr>
          <p:cNvSpPr txBox="1"/>
          <p:nvPr/>
        </p:nvSpPr>
        <p:spPr>
          <a:xfrm>
            <a:off x="208995" y="298983"/>
            <a:ext cx="3024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spc="-150" dirty="0">
                <a:latin typeface="Exo" pitchFamily="2" charset="0"/>
              </a:rPr>
              <a:t>NUESTROS </a:t>
            </a:r>
            <a:r>
              <a:rPr lang="es-PE" sz="2800" b="1" spc="-150" dirty="0">
                <a:solidFill>
                  <a:srgbClr val="55C3AC"/>
                </a:solidFill>
                <a:latin typeface="Exo" pitchFamily="2" charset="0"/>
              </a:rPr>
              <a:t>CURSOS </a:t>
            </a:r>
            <a:r>
              <a:rPr lang="es-PE" sz="2800" b="1" spc="-150" dirty="0">
                <a:latin typeface="Exo" pitchFamily="2" charset="0"/>
              </a:rPr>
              <a:t>GRATIS DISPONIBLES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7F3D129-DDBC-465E-9E55-9230556B79FF}"/>
              </a:ext>
            </a:extLst>
          </p:cNvPr>
          <p:cNvSpPr txBox="1"/>
          <p:nvPr/>
        </p:nvSpPr>
        <p:spPr>
          <a:xfrm>
            <a:off x="2024734" y="1979131"/>
            <a:ext cx="1181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6600" b="1" dirty="0">
                <a:solidFill>
                  <a:srgbClr val="55C3AC"/>
                </a:solidFill>
                <a:latin typeface="Exo" pitchFamily="2" charset="0"/>
              </a:rPr>
              <a:t>01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98A9AE1-3656-42CA-B44F-138BACA1FE62}"/>
              </a:ext>
            </a:extLst>
          </p:cNvPr>
          <p:cNvSpPr txBox="1"/>
          <p:nvPr/>
        </p:nvSpPr>
        <p:spPr>
          <a:xfrm>
            <a:off x="2330242" y="3592813"/>
            <a:ext cx="12287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6600" b="1" dirty="0">
                <a:solidFill>
                  <a:srgbClr val="55C3AC"/>
                </a:solidFill>
                <a:latin typeface="Exo" pitchFamily="2" charset="0"/>
              </a:rPr>
              <a:t>02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3833E78-E809-4F63-A26D-2AD0E172F26D}"/>
              </a:ext>
            </a:extLst>
          </p:cNvPr>
          <p:cNvSpPr txBox="1"/>
          <p:nvPr/>
        </p:nvSpPr>
        <p:spPr>
          <a:xfrm>
            <a:off x="1825139" y="5255799"/>
            <a:ext cx="12287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6600" b="1" dirty="0">
                <a:solidFill>
                  <a:srgbClr val="55C3AC"/>
                </a:solidFill>
                <a:latin typeface="Exo" pitchFamily="2" charset="0"/>
              </a:rPr>
              <a:t>03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5AABA19-CAB6-40F8-BA5F-CBDCC45E039C}"/>
              </a:ext>
            </a:extLst>
          </p:cNvPr>
          <p:cNvSpPr txBox="1"/>
          <p:nvPr/>
        </p:nvSpPr>
        <p:spPr>
          <a:xfrm>
            <a:off x="315589" y="1885231"/>
            <a:ext cx="185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latin typeface="Exo" pitchFamily="2" charset="0"/>
              </a:rPr>
              <a:t>Cursos de Excel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543A33A-969E-4704-9562-E8236088CDCF}"/>
              </a:ext>
            </a:extLst>
          </p:cNvPr>
          <p:cNvSpPr txBox="1"/>
          <p:nvPr/>
        </p:nvSpPr>
        <p:spPr>
          <a:xfrm>
            <a:off x="315589" y="3570515"/>
            <a:ext cx="185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latin typeface="Exo" pitchFamily="2" charset="0"/>
              </a:rPr>
              <a:t>Curso de Word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E3CF4F6-7806-496D-9017-B84835928A90}"/>
              </a:ext>
            </a:extLst>
          </p:cNvPr>
          <p:cNvSpPr txBox="1"/>
          <p:nvPr/>
        </p:nvSpPr>
        <p:spPr>
          <a:xfrm>
            <a:off x="315589" y="5255799"/>
            <a:ext cx="251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latin typeface="Exo" pitchFamily="2" charset="0"/>
              </a:rPr>
              <a:t>Curso de PowerPoint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DAF2775-4F74-4FEC-9C76-45D4DFE1B9E3}"/>
              </a:ext>
            </a:extLst>
          </p:cNvPr>
          <p:cNvSpPr txBox="1"/>
          <p:nvPr/>
        </p:nvSpPr>
        <p:spPr>
          <a:xfrm>
            <a:off x="433907" y="2254563"/>
            <a:ext cx="248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Lorem ipsum dolor sit amet, consectetuer adipiscing elit. Maecenas porttitor congue massa. </a:t>
            </a:r>
          </a:p>
          <a:p>
            <a:endParaRPr lang="es-PE" sz="1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Nunc viverra imperdiet enim. Fusce est. Vivamus a </a:t>
            </a:r>
            <a:r>
              <a:rPr lang="es-PE" sz="1000" dirty="0" err="1">
                <a:latin typeface="Poppins" panose="00000500000000000000" pitchFamily="2" charset="0"/>
                <a:cs typeface="Poppins" panose="00000500000000000000" pitchFamily="2" charset="0"/>
              </a:rPr>
              <a:t>tellus</a:t>
            </a:r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0407906-A4C1-4790-9AD8-C51B931089B2}"/>
              </a:ext>
            </a:extLst>
          </p:cNvPr>
          <p:cNvSpPr txBox="1"/>
          <p:nvPr/>
        </p:nvSpPr>
        <p:spPr>
          <a:xfrm>
            <a:off x="320831" y="3936663"/>
            <a:ext cx="248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Lorem ipsum dolor sit amet, consectetuer adipiscing elit. Maecenas porttitor congue massa. </a:t>
            </a:r>
          </a:p>
          <a:p>
            <a:endParaRPr lang="es-PE" sz="1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Nunc viverra imperdiet enim. Fusce est. Vivamus a </a:t>
            </a:r>
            <a:r>
              <a:rPr lang="es-PE" sz="1000" dirty="0" err="1">
                <a:latin typeface="Poppins" panose="00000500000000000000" pitchFamily="2" charset="0"/>
                <a:cs typeface="Poppins" panose="00000500000000000000" pitchFamily="2" charset="0"/>
              </a:rPr>
              <a:t>tellus</a:t>
            </a:r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BDA8546-B026-4118-BA02-FFAE4CE69554}"/>
              </a:ext>
            </a:extLst>
          </p:cNvPr>
          <p:cNvSpPr txBox="1"/>
          <p:nvPr/>
        </p:nvSpPr>
        <p:spPr>
          <a:xfrm>
            <a:off x="329820" y="5682747"/>
            <a:ext cx="248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Lorem ipsum dolor sit amet, consectetuer adipiscing elit. Maecenas porttitor congue massa. </a:t>
            </a:r>
          </a:p>
          <a:p>
            <a:endParaRPr lang="es-PE" sz="1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Nunc viverra imperdiet enim. Fusce est. Vivamus a </a:t>
            </a:r>
            <a:r>
              <a:rPr lang="es-PE" sz="1000" dirty="0" err="1">
                <a:latin typeface="Poppins" panose="00000500000000000000" pitchFamily="2" charset="0"/>
                <a:cs typeface="Poppins" panose="00000500000000000000" pitchFamily="2" charset="0"/>
              </a:rPr>
              <a:t>tellus</a:t>
            </a:r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8" name="Diagrama de flujo: datos 10">
            <a:extLst>
              <a:ext uri="{FF2B5EF4-FFF2-40B4-BE49-F238E27FC236}">
                <a16:creationId xmlns:a16="http://schemas.microsoft.com/office/drawing/2014/main" id="{C6F1EE4A-62AA-462D-A945-D2106B0938F5}"/>
              </a:ext>
            </a:extLst>
          </p:cNvPr>
          <p:cNvSpPr/>
          <p:nvPr/>
        </p:nvSpPr>
        <p:spPr>
          <a:xfrm rot="16200000">
            <a:off x="5097233" y="2911339"/>
            <a:ext cx="2650332" cy="31494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197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197 w 10000"/>
              <a:gd name="connsiteY1" fmla="*/ 0 h 10000"/>
              <a:gd name="connsiteX2" fmla="*/ 10000 w 10000"/>
              <a:gd name="connsiteY2" fmla="*/ 0 h 10000"/>
              <a:gd name="connsiteX3" fmla="*/ 8757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197" y="0"/>
                </a:lnTo>
                <a:lnTo>
                  <a:pt x="10000" y="0"/>
                </a:lnTo>
                <a:lnTo>
                  <a:pt x="8757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latin typeface="Poppins" panose="00000500000000000000" pitchFamily="2" charset="0"/>
                <a:cs typeface="Poppins" panose="00000500000000000000" pitchFamily="2" charset="0"/>
              </a:rPr>
              <a:t>www.eltiotech.com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AD8C0C1-47C2-4C66-A4AD-3EB795B49DF2}"/>
              </a:ext>
            </a:extLst>
          </p:cNvPr>
          <p:cNvSpPr txBox="1"/>
          <p:nvPr/>
        </p:nvSpPr>
        <p:spPr>
          <a:xfrm>
            <a:off x="5296101" y="617055"/>
            <a:ext cx="1691209" cy="102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s-PE" sz="2400" b="1" dirty="0">
                <a:latin typeface="Poppins" panose="00000500000000000000" pitchFamily="2" charset="0"/>
                <a:cs typeface="Poppins" panose="00000500000000000000" pitchFamily="2" charset="0"/>
              </a:rPr>
              <a:t>HAZ GRANDES COSAS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4229393-CBBE-4F19-B5E9-0386D57BEC76}"/>
              </a:ext>
            </a:extLst>
          </p:cNvPr>
          <p:cNvSpPr txBox="1"/>
          <p:nvPr/>
        </p:nvSpPr>
        <p:spPr>
          <a:xfrm>
            <a:off x="3673760" y="4393978"/>
            <a:ext cx="18350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Nunc </a:t>
            </a:r>
            <a:r>
              <a:rPr lang="es-PE" sz="105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viverra</a:t>
            </a:r>
            <a:r>
              <a:rPr lang="es-PE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imperdiet</a:t>
            </a:r>
            <a:r>
              <a:rPr lang="es-PE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enim</a:t>
            </a:r>
            <a:r>
              <a:rPr lang="es-PE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es-PE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Pellentesque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habitant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morbi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tristique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senectus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netus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malesuada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fames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ac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turpis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egestas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Proin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pharetra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nonummy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pede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endParaRPr lang="es-PE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99999999</a:t>
            </a:r>
          </a:p>
          <a:p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diego@eltiotech.com</a:t>
            </a:r>
          </a:p>
        </p:txBody>
      </p:sp>
      <p:pic>
        <p:nvPicPr>
          <p:cNvPr id="43" name="Imagen 4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A553DB6-3601-4B08-A2D0-FB22EAD51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3" y="6822285"/>
            <a:ext cx="1552720" cy="547473"/>
          </a:xfrm>
          <a:prstGeom prst="rect">
            <a:avLst/>
          </a:prstGeom>
        </p:spPr>
      </p:pic>
      <p:pic>
        <p:nvPicPr>
          <p:cNvPr id="44" name="Imagen 43" descr="Icono&#10;&#10;Descripción generada automáticamente">
            <a:extLst>
              <a:ext uri="{FF2B5EF4-FFF2-40B4-BE49-F238E27FC236}">
                <a16:creationId xmlns:a16="http://schemas.microsoft.com/office/drawing/2014/main" id="{DC08CC18-B0DF-4004-82CA-7D496661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52" y="214336"/>
            <a:ext cx="364431" cy="364431"/>
          </a:xfrm>
          <a:prstGeom prst="rect">
            <a:avLst/>
          </a:prstGeom>
        </p:spPr>
      </p:pic>
      <p:pic>
        <p:nvPicPr>
          <p:cNvPr id="30" name="Imagen 29" descr="Icono&#10;&#10;Descripción generada automáticamente">
            <a:extLst>
              <a:ext uri="{FF2B5EF4-FFF2-40B4-BE49-F238E27FC236}">
                <a16:creationId xmlns:a16="http://schemas.microsoft.com/office/drawing/2014/main" id="{4569B0A8-D803-4281-9F85-A09D30B2E5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83" y="2025674"/>
            <a:ext cx="1520056" cy="152005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5966B6D2-A0EE-41FB-A8FD-01205961FEC6}"/>
              </a:ext>
            </a:extLst>
          </p:cNvPr>
          <p:cNvSpPr txBox="1"/>
          <p:nvPr/>
        </p:nvSpPr>
        <p:spPr>
          <a:xfrm>
            <a:off x="7474815" y="4874401"/>
            <a:ext cx="293369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050" dirty="0">
                <a:latin typeface="Poppins" panose="00000500000000000000" pitchFamily="2" charset="0"/>
                <a:cs typeface="Poppins" panose="00000500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s-PE" sz="105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PE" sz="1050" dirty="0">
                <a:latin typeface="Poppins" panose="00000500000000000000" pitchFamily="2" charset="0"/>
                <a:cs typeface="Poppins" panose="00000500000000000000" pitchFamily="2" charset="0"/>
              </a:rPr>
              <a:t>Nunc viverra imperdiet enim. Fusce est. Vivamus a tellus.</a:t>
            </a:r>
          </a:p>
          <a:p>
            <a:pPr algn="just"/>
            <a:endParaRPr lang="es-PE" sz="105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PE" sz="1050" dirty="0">
                <a:latin typeface="Poppins" panose="00000500000000000000" pitchFamily="2" charset="0"/>
                <a:cs typeface="Poppins" panose="00000500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pPr algn="just"/>
            <a:endParaRPr lang="es-PE" sz="105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EFA1B84-1AD8-43A3-B7D9-CEE4E3AC495E}"/>
              </a:ext>
            </a:extLst>
          </p:cNvPr>
          <p:cNvSpPr txBox="1"/>
          <p:nvPr/>
        </p:nvSpPr>
        <p:spPr>
          <a:xfrm>
            <a:off x="7474816" y="4482838"/>
            <a:ext cx="2933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b="1" dirty="0">
                <a:latin typeface="Exo" pitchFamily="2" charset="0"/>
                <a:cs typeface="Poppins" panose="00000500000000000000" pitchFamily="2" charset="0"/>
              </a:rPr>
              <a:t>WordPress</a:t>
            </a:r>
            <a:endParaRPr lang="es-PE" sz="1800" b="1" dirty="0">
              <a:latin typeface="Exo" pitchFamily="2" charset="0"/>
              <a:cs typeface="Poppins" panose="00000500000000000000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FEDC886-70D0-4637-AB3C-CDCA3A639DF4}"/>
              </a:ext>
            </a:extLst>
          </p:cNvPr>
          <p:cNvSpPr txBox="1"/>
          <p:nvPr/>
        </p:nvSpPr>
        <p:spPr>
          <a:xfrm>
            <a:off x="7527217" y="2930003"/>
            <a:ext cx="3024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800" b="1" dirty="0">
                <a:latin typeface="Exo" pitchFamily="2" charset="0"/>
              </a:rPr>
              <a:t>NUEVOS </a:t>
            </a:r>
            <a:r>
              <a:rPr lang="es-PE" sz="2800" b="1" dirty="0">
                <a:solidFill>
                  <a:srgbClr val="55C3AC"/>
                </a:solidFill>
                <a:latin typeface="Exo" pitchFamily="2" charset="0"/>
              </a:rPr>
              <a:t>CURSOS</a:t>
            </a:r>
          </a:p>
          <a:p>
            <a:pPr algn="r"/>
            <a:r>
              <a:rPr lang="es-PE" sz="2800" b="1" dirty="0">
                <a:latin typeface="Exo" pitchFamily="2" charset="0"/>
              </a:rPr>
              <a:t>PRÓXIMAMENTE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C11170E7-6681-42B5-B3D0-7E10EAA37D54}"/>
              </a:ext>
            </a:extLst>
          </p:cNvPr>
          <p:cNvSpPr txBox="1"/>
          <p:nvPr/>
        </p:nvSpPr>
        <p:spPr>
          <a:xfrm>
            <a:off x="7473154" y="656169"/>
            <a:ext cx="3147090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Nunc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viverra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imperdiet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enim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Fusce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est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Vivamus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tellus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es-PE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PE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50" b="1" dirty="0">
                <a:latin typeface="Poppins" panose="00000500000000000000" pitchFamily="2" charset="0"/>
                <a:cs typeface="Poppins" panose="00000500000000000000" pitchFamily="2" charset="0"/>
              </a:rPr>
              <a:t>Mauris et </a:t>
            </a:r>
            <a:r>
              <a:rPr lang="es-PE" sz="1050" b="1" dirty="0" err="1">
                <a:latin typeface="Poppins" panose="00000500000000000000" pitchFamily="2" charset="0"/>
                <a:cs typeface="Poppins" panose="00000500000000000000" pitchFamily="2" charset="0"/>
              </a:rPr>
              <a:t>orci</a:t>
            </a:r>
            <a:r>
              <a:rPr lang="es-PE" sz="1050" b="1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es-PE"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D9DD6BB1-4679-4176-B53B-ECE29220E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69" y="151781"/>
            <a:ext cx="1248479" cy="1248479"/>
          </a:xfrm>
          <a:prstGeom prst="rect">
            <a:avLst/>
          </a:prstGeom>
        </p:spPr>
      </p:pic>
      <p:pic>
        <p:nvPicPr>
          <p:cNvPr id="4" name="Imagen 3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B1668EC4-EF7D-46AD-93C9-92C07339A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3" r="41288"/>
          <a:stretch/>
        </p:blipFill>
        <p:spPr>
          <a:xfrm>
            <a:off x="3562481" y="471604"/>
            <a:ext cx="3558302" cy="708807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840A083-5803-46D2-B91F-79F14CDF8A7C}"/>
              </a:ext>
            </a:extLst>
          </p:cNvPr>
          <p:cNvSpPr txBox="1"/>
          <p:nvPr/>
        </p:nvSpPr>
        <p:spPr>
          <a:xfrm>
            <a:off x="-169652" y="28574"/>
            <a:ext cx="3855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0" dirty="0">
                <a:solidFill>
                  <a:srgbClr val="B3DB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sp>
        <p:nvSpPr>
          <p:cNvPr id="11" name="Diagrama de flujo: entrada manual 8">
            <a:extLst>
              <a:ext uri="{FF2B5EF4-FFF2-40B4-BE49-F238E27FC236}">
                <a16:creationId xmlns:a16="http://schemas.microsoft.com/office/drawing/2014/main" id="{02834CAD-8B15-4EE9-AA0B-903090E64606}"/>
              </a:ext>
            </a:extLst>
          </p:cNvPr>
          <p:cNvSpPr/>
          <p:nvPr/>
        </p:nvSpPr>
        <p:spPr>
          <a:xfrm flipH="1">
            <a:off x="3569512" y="471606"/>
            <a:ext cx="3565332" cy="708806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2 w 10000"/>
              <a:gd name="connsiteY0" fmla="*/ 27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2 w 10000"/>
              <a:gd name="connsiteY4" fmla="*/ 2743 h 10000"/>
              <a:gd name="connsiteX0" fmla="*/ 78 w 10000"/>
              <a:gd name="connsiteY0" fmla="*/ 303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8 w 10000"/>
              <a:gd name="connsiteY4" fmla="*/ 3030 h 10000"/>
              <a:gd name="connsiteX0" fmla="*/ 26 w 10000"/>
              <a:gd name="connsiteY0" fmla="*/ 30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6 w 10000"/>
              <a:gd name="connsiteY4" fmla="*/ 3043 h 10000"/>
              <a:gd name="connsiteX0" fmla="*/ 4 w 10004"/>
              <a:gd name="connsiteY0" fmla="*/ 3082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4 w 10004"/>
              <a:gd name="connsiteY4" fmla="*/ 30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4" h="10000">
                <a:moveTo>
                  <a:pt x="4" y="3082"/>
                </a:moveTo>
                <a:lnTo>
                  <a:pt x="10004" y="0"/>
                </a:lnTo>
                <a:lnTo>
                  <a:pt x="10004" y="10000"/>
                </a:lnTo>
                <a:lnTo>
                  <a:pt x="4" y="10000"/>
                </a:lnTo>
                <a:cubicBezTo>
                  <a:pt x="21" y="7581"/>
                  <a:pt x="-13" y="5501"/>
                  <a:pt x="4" y="3082"/>
                </a:cubicBezTo>
                <a:close/>
              </a:path>
            </a:pathLst>
          </a:custGeom>
          <a:solidFill>
            <a:srgbClr val="4AAA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4591396-FE91-4414-90F1-05D33A9CADE3}"/>
              </a:ext>
            </a:extLst>
          </p:cNvPr>
          <p:cNvSpPr txBox="1"/>
          <p:nvPr/>
        </p:nvSpPr>
        <p:spPr>
          <a:xfrm rot="16200000">
            <a:off x="3882645" y="3819143"/>
            <a:ext cx="50083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0" b="1" dirty="0">
                <a:solidFill>
                  <a:schemeClr val="bg1"/>
                </a:solidFill>
                <a:latin typeface="Exo" pitchFamily="2" charset="0"/>
              </a:rPr>
              <a:t>Tech.</a:t>
            </a:r>
          </a:p>
        </p:txBody>
      </p:sp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D70D82DD-5454-493E-91A4-FD0F61A0E313}"/>
              </a:ext>
            </a:extLst>
          </p:cNvPr>
          <p:cNvSpPr/>
          <p:nvPr/>
        </p:nvSpPr>
        <p:spPr>
          <a:xfrm flipH="1" flipV="1">
            <a:off x="3569512" y="471603"/>
            <a:ext cx="3558301" cy="221444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3FFA53-69C0-4D7A-B8A8-ACEDA538EE96}"/>
              </a:ext>
            </a:extLst>
          </p:cNvPr>
          <p:cNvSpPr txBox="1"/>
          <p:nvPr/>
        </p:nvSpPr>
        <p:spPr>
          <a:xfrm>
            <a:off x="7366163" y="381318"/>
            <a:ext cx="3024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spc="-150" dirty="0">
                <a:latin typeface="Exo" pitchFamily="2" charset="0"/>
              </a:rPr>
              <a:t>NUESTROS </a:t>
            </a:r>
            <a:r>
              <a:rPr lang="es-PE" sz="2800" b="1" spc="-150" dirty="0">
                <a:solidFill>
                  <a:srgbClr val="55C3AC"/>
                </a:solidFill>
                <a:latin typeface="Exo" pitchFamily="2" charset="0"/>
              </a:rPr>
              <a:t>CURSOS </a:t>
            </a:r>
            <a:r>
              <a:rPr lang="es-PE" sz="2800" b="1" spc="-150" dirty="0">
                <a:latin typeface="Exo" pitchFamily="2" charset="0"/>
              </a:rPr>
              <a:t>GRATIS DISPONIBLES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7F3D129-DDBC-465E-9E55-9230556B79FF}"/>
              </a:ext>
            </a:extLst>
          </p:cNvPr>
          <p:cNvSpPr txBox="1"/>
          <p:nvPr/>
        </p:nvSpPr>
        <p:spPr>
          <a:xfrm>
            <a:off x="9181902" y="2061466"/>
            <a:ext cx="1181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6600" b="1" dirty="0">
                <a:solidFill>
                  <a:srgbClr val="55C3AC"/>
                </a:solidFill>
                <a:latin typeface="Exo" pitchFamily="2" charset="0"/>
              </a:rPr>
              <a:t>01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98A9AE1-3656-42CA-B44F-138BACA1FE62}"/>
              </a:ext>
            </a:extLst>
          </p:cNvPr>
          <p:cNvSpPr txBox="1"/>
          <p:nvPr/>
        </p:nvSpPr>
        <p:spPr>
          <a:xfrm>
            <a:off x="9181901" y="3666484"/>
            <a:ext cx="12287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6600" b="1" dirty="0">
                <a:solidFill>
                  <a:srgbClr val="55C3AC"/>
                </a:solidFill>
                <a:latin typeface="Exo" pitchFamily="2" charset="0"/>
              </a:rPr>
              <a:t>02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3833E78-E809-4F63-A26D-2AD0E172F26D}"/>
              </a:ext>
            </a:extLst>
          </p:cNvPr>
          <p:cNvSpPr txBox="1"/>
          <p:nvPr/>
        </p:nvSpPr>
        <p:spPr>
          <a:xfrm>
            <a:off x="9181901" y="5340118"/>
            <a:ext cx="12287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6600" b="1" dirty="0">
                <a:solidFill>
                  <a:srgbClr val="55C3AC"/>
                </a:solidFill>
                <a:latin typeface="Exo" pitchFamily="2" charset="0"/>
              </a:rPr>
              <a:t>03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5AABA19-CAB6-40F8-BA5F-CBDCC45E039C}"/>
              </a:ext>
            </a:extLst>
          </p:cNvPr>
          <p:cNvSpPr txBox="1"/>
          <p:nvPr/>
        </p:nvSpPr>
        <p:spPr>
          <a:xfrm>
            <a:off x="7472757" y="1967566"/>
            <a:ext cx="185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latin typeface="Exo" pitchFamily="2" charset="0"/>
              </a:rPr>
              <a:t>Cursos de Excel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543A33A-969E-4704-9562-E8236088CDCF}"/>
              </a:ext>
            </a:extLst>
          </p:cNvPr>
          <p:cNvSpPr txBox="1"/>
          <p:nvPr/>
        </p:nvSpPr>
        <p:spPr>
          <a:xfrm>
            <a:off x="7472757" y="3652850"/>
            <a:ext cx="185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latin typeface="Exo" pitchFamily="2" charset="0"/>
              </a:rPr>
              <a:t>Curso de Word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E3CF4F6-7806-496D-9017-B84835928A90}"/>
              </a:ext>
            </a:extLst>
          </p:cNvPr>
          <p:cNvSpPr txBox="1"/>
          <p:nvPr/>
        </p:nvSpPr>
        <p:spPr>
          <a:xfrm>
            <a:off x="7472757" y="5338134"/>
            <a:ext cx="251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latin typeface="Exo" pitchFamily="2" charset="0"/>
              </a:rPr>
              <a:t>Curso de PowerPoint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DAF2775-4F74-4FEC-9C76-45D4DFE1B9E3}"/>
              </a:ext>
            </a:extLst>
          </p:cNvPr>
          <p:cNvSpPr txBox="1"/>
          <p:nvPr/>
        </p:nvSpPr>
        <p:spPr>
          <a:xfrm>
            <a:off x="7500018" y="2336898"/>
            <a:ext cx="248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Lorem ipsum dolor sit amet, consectetuer adipiscing elit. Maecenas porttitor congue massa. </a:t>
            </a:r>
          </a:p>
          <a:p>
            <a:endParaRPr lang="es-PE" sz="1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Nunc viverra imperdiet enim. Fusce est. Vivamus a </a:t>
            </a:r>
            <a:r>
              <a:rPr lang="es-PE" sz="1000" dirty="0" err="1">
                <a:latin typeface="Poppins" panose="00000500000000000000" pitchFamily="2" charset="0"/>
                <a:cs typeface="Poppins" panose="00000500000000000000" pitchFamily="2" charset="0"/>
              </a:rPr>
              <a:t>tellus</a:t>
            </a:r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0407906-A4C1-4790-9AD8-C51B931089B2}"/>
              </a:ext>
            </a:extLst>
          </p:cNvPr>
          <p:cNvSpPr txBox="1"/>
          <p:nvPr/>
        </p:nvSpPr>
        <p:spPr>
          <a:xfrm>
            <a:off x="7477999" y="4018998"/>
            <a:ext cx="248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Lorem ipsum dolor sit amet, consectetuer adipiscing elit. Maecenas porttitor congue massa. </a:t>
            </a:r>
          </a:p>
          <a:p>
            <a:endParaRPr lang="es-PE" sz="1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Nunc viverra imperdiet enim. Fusce est. Vivamus a </a:t>
            </a:r>
            <a:r>
              <a:rPr lang="es-PE" sz="1000" dirty="0" err="1">
                <a:latin typeface="Poppins" panose="00000500000000000000" pitchFamily="2" charset="0"/>
                <a:cs typeface="Poppins" panose="00000500000000000000" pitchFamily="2" charset="0"/>
              </a:rPr>
              <a:t>tellus</a:t>
            </a:r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BDA8546-B026-4118-BA02-FFAE4CE69554}"/>
              </a:ext>
            </a:extLst>
          </p:cNvPr>
          <p:cNvSpPr txBox="1"/>
          <p:nvPr/>
        </p:nvSpPr>
        <p:spPr>
          <a:xfrm>
            <a:off x="7486988" y="5765082"/>
            <a:ext cx="248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Lorem ipsum dolor sit amet, consectetuer adipiscing elit. Maecenas porttitor congue massa. </a:t>
            </a:r>
          </a:p>
          <a:p>
            <a:endParaRPr lang="es-PE" sz="1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Nunc viverra imperdiet enim. Fusce est. Vivamus a </a:t>
            </a:r>
            <a:r>
              <a:rPr lang="es-PE" sz="1000" dirty="0" err="1">
                <a:latin typeface="Poppins" panose="00000500000000000000" pitchFamily="2" charset="0"/>
                <a:cs typeface="Poppins" panose="00000500000000000000" pitchFamily="2" charset="0"/>
              </a:rPr>
              <a:t>tellus</a:t>
            </a:r>
            <a:r>
              <a:rPr lang="es-PE" sz="1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33" name="Imagen 32" descr="Icono&#10;&#10;Descripción generada automáticamente">
            <a:extLst>
              <a:ext uri="{FF2B5EF4-FFF2-40B4-BE49-F238E27FC236}">
                <a16:creationId xmlns:a16="http://schemas.microsoft.com/office/drawing/2014/main" id="{6D4E27C3-C565-4A55-BEB8-CA559268B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24" y="2025674"/>
            <a:ext cx="1520056" cy="1520056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F3C1BD15-5992-4758-9CBD-12D93B1EB471}"/>
              </a:ext>
            </a:extLst>
          </p:cNvPr>
          <p:cNvSpPr txBox="1"/>
          <p:nvPr/>
        </p:nvSpPr>
        <p:spPr>
          <a:xfrm>
            <a:off x="276808" y="4874401"/>
            <a:ext cx="293369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050" dirty="0">
                <a:latin typeface="Poppins" panose="00000500000000000000" pitchFamily="2" charset="0"/>
                <a:cs typeface="Poppins" panose="00000500000000000000" pitchFamily="2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s-PE" sz="105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PE" sz="1050" dirty="0">
                <a:latin typeface="Poppins" panose="00000500000000000000" pitchFamily="2" charset="0"/>
                <a:cs typeface="Poppins" panose="00000500000000000000" pitchFamily="2" charset="0"/>
              </a:rPr>
              <a:t>Nunc viverra imperdiet enim. Fusce est. Vivamus a tellus.</a:t>
            </a:r>
          </a:p>
          <a:p>
            <a:pPr algn="just"/>
            <a:endParaRPr lang="es-PE" sz="105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PE" sz="1050" dirty="0">
                <a:latin typeface="Poppins" panose="00000500000000000000" pitchFamily="2" charset="0"/>
                <a:cs typeface="Poppins" panose="00000500000000000000" pitchFamily="2" charset="0"/>
              </a:rPr>
              <a:t>Pellentesque habitant morbi tristique senectus et netus et malesuada fames ac turpis egestas. Proin pharetra nonummy pede. Mauris et orci.</a:t>
            </a:r>
          </a:p>
          <a:p>
            <a:pPr algn="just"/>
            <a:endParaRPr lang="es-PE" sz="105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3F6F47C-A725-419A-83EE-39B96AAC5CD8}"/>
              </a:ext>
            </a:extLst>
          </p:cNvPr>
          <p:cNvSpPr txBox="1"/>
          <p:nvPr/>
        </p:nvSpPr>
        <p:spPr>
          <a:xfrm>
            <a:off x="276809" y="4482838"/>
            <a:ext cx="2933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b="1" dirty="0">
                <a:latin typeface="Exo" pitchFamily="2" charset="0"/>
                <a:cs typeface="Poppins" panose="00000500000000000000" pitchFamily="2" charset="0"/>
              </a:rPr>
              <a:t>WordPress</a:t>
            </a:r>
            <a:endParaRPr lang="es-PE" sz="1800" b="1" dirty="0">
              <a:latin typeface="Exo" pitchFamily="2" charset="0"/>
              <a:cs typeface="Poppins" panose="00000500000000000000" pitchFamily="2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161ADE6-6390-4CEF-BB97-0C6E4B7C2431}"/>
              </a:ext>
            </a:extLst>
          </p:cNvPr>
          <p:cNvSpPr txBox="1"/>
          <p:nvPr/>
        </p:nvSpPr>
        <p:spPr>
          <a:xfrm>
            <a:off x="329210" y="2930003"/>
            <a:ext cx="3024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800" b="1" dirty="0">
                <a:latin typeface="Exo" pitchFamily="2" charset="0"/>
              </a:rPr>
              <a:t>NUEVOS </a:t>
            </a:r>
            <a:r>
              <a:rPr lang="es-PE" sz="2800" b="1" dirty="0">
                <a:solidFill>
                  <a:srgbClr val="55C3AC"/>
                </a:solidFill>
                <a:latin typeface="Exo" pitchFamily="2" charset="0"/>
              </a:rPr>
              <a:t>CURSOS</a:t>
            </a:r>
          </a:p>
          <a:p>
            <a:pPr algn="r"/>
            <a:r>
              <a:rPr lang="es-PE" sz="2800" b="1" dirty="0">
                <a:latin typeface="Exo" pitchFamily="2" charset="0"/>
              </a:rPr>
              <a:t>PRÓXIMAMENTE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7A034C6-9C48-4AA1-B77B-AFA838433A11}"/>
              </a:ext>
            </a:extLst>
          </p:cNvPr>
          <p:cNvSpPr txBox="1"/>
          <p:nvPr/>
        </p:nvSpPr>
        <p:spPr>
          <a:xfrm>
            <a:off x="275147" y="656169"/>
            <a:ext cx="3147090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Nunc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viverra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imperdiet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enim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Fusce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est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Vivamus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s-PE" sz="1100" dirty="0" err="1">
                <a:latin typeface="Poppins" panose="00000500000000000000" pitchFamily="2" charset="0"/>
                <a:cs typeface="Poppins" panose="00000500000000000000" pitchFamily="2" charset="0"/>
              </a:rPr>
              <a:t>tellus</a:t>
            </a:r>
            <a:r>
              <a:rPr lang="es-PE" sz="11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es-PE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PE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50" b="1" dirty="0">
                <a:latin typeface="Poppins" panose="00000500000000000000" pitchFamily="2" charset="0"/>
                <a:cs typeface="Poppins" panose="00000500000000000000" pitchFamily="2" charset="0"/>
              </a:rPr>
              <a:t>Mauris et </a:t>
            </a:r>
            <a:r>
              <a:rPr lang="es-PE" sz="1050" b="1" dirty="0" err="1">
                <a:latin typeface="Poppins" panose="00000500000000000000" pitchFamily="2" charset="0"/>
                <a:cs typeface="Poppins" panose="00000500000000000000" pitchFamily="2" charset="0"/>
              </a:rPr>
              <a:t>orci</a:t>
            </a:r>
            <a:r>
              <a:rPr lang="es-PE" sz="1050" b="1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es-PE"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Diagrama de flujo: datos 10">
            <a:extLst>
              <a:ext uri="{FF2B5EF4-FFF2-40B4-BE49-F238E27FC236}">
                <a16:creationId xmlns:a16="http://schemas.microsoft.com/office/drawing/2014/main" id="{C6F1EE4A-62AA-462D-A945-D2106B0938F5}"/>
              </a:ext>
            </a:extLst>
          </p:cNvPr>
          <p:cNvSpPr/>
          <p:nvPr/>
        </p:nvSpPr>
        <p:spPr>
          <a:xfrm rot="16200000">
            <a:off x="5097233" y="2911339"/>
            <a:ext cx="2650332" cy="31494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197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197 w 10000"/>
              <a:gd name="connsiteY1" fmla="*/ 0 h 10000"/>
              <a:gd name="connsiteX2" fmla="*/ 10000 w 10000"/>
              <a:gd name="connsiteY2" fmla="*/ 0 h 10000"/>
              <a:gd name="connsiteX3" fmla="*/ 8757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197" y="0"/>
                </a:lnTo>
                <a:lnTo>
                  <a:pt x="10000" y="0"/>
                </a:lnTo>
                <a:lnTo>
                  <a:pt x="8757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latin typeface="Poppins" panose="00000500000000000000" pitchFamily="2" charset="0"/>
                <a:cs typeface="Poppins" panose="00000500000000000000" pitchFamily="2" charset="0"/>
              </a:rPr>
              <a:t>www.eltiotech.com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AD8C0C1-47C2-4C66-A4AD-3EB795B49DF2}"/>
              </a:ext>
            </a:extLst>
          </p:cNvPr>
          <p:cNvSpPr txBox="1"/>
          <p:nvPr/>
        </p:nvSpPr>
        <p:spPr>
          <a:xfrm>
            <a:off x="5296101" y="617055"/>
            <a:ext cx="1691209" cy="102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s-PE" sz="2400" b="1" dirty="0">
                <a:latin typeface="Poppins" panose="00000500000000000000" pitchFamily="2" charset="0"/>
                <a:cs typeface="Poppins" panose="00000500000000000000" pitchFamily="2" charset="0"/>
              </a:rPr>
              <a:t>HAZ GRANDES COSAS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4229393-CBBE-4F19-B5E9-0386D57BEC76}"/>
              </a:ext>
            </a:extLst>
          </p:cNvPr>
          <p:cNvSpPr txBox="1"/>
          <p:nvPr/>
        </p:nvSpPr>
        <p:spPr>
          <a:xfrm>
            <a:off x="3673760" y="4393978"/>
            <a:ext cx="18350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Nunc </a:t>
            </a:r>
            <a:r>
              <a:rPr lang="es-PE" sz="105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viverra</a:t>
            </a:r>
            <a:r>
              <a:rPr lang="es-PE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imperdiet</a:t>
            </a:r>
            <a:r>
              <a:rPr lang="es-PE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enim</a:t>
            </a:r>
            <a:r>
              <a:rPr lang="es-PE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es-PE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Pellentesque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habitant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morbi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tristique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senectus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netus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malesuada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fames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ac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turpis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egestas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Proin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pharetra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nonummy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pede</a:t>
            </a: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endParaRPr lang="es-PE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99999999</a:t>
            </a:r>
          </a:p>
          <a:p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diego@eltiotech.com</a:t>
            </a:r>
          </a:p>
        </p:txBody>
      </p:sp>
      <p:pic>
        <p:nvPicPr>
          <p:cNvPr id="43" name="Imagen 4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A553DB6-3601-4B08-A2D0-FB22EAD51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91" y="6904620"/>
            <a:ext cx="1552720" cy="547473"/>
          </a:xfrm>
          <a:prstGeom prst="rect">
            <a:avLst/>
          </a:prstGeom>
        </p:spPr>
      </p:pic>
      <p:pic>
        <p:nvPicPr>
          <p:cNvPr id="44" name="Imagen 43" descr="Icono&#10;&#10;Descripción generada automáticamente">
            <a:extLst>
              <a:ext uri="{FF2B5EF4-FFF2-40B4-BE49-F238E27FC236}">
                <a16:creationId xmlns:a16="http://schemas.microsoft.com/office/drawing/2014/main" id="{DC08CC18-B0DF-4004-82CA-7D496661C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52" y="214336"/>
            <a:ext cx="364431" cy="3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7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lleto triple">
            <a:extLst>
              <a:ext uri="{FF2B5EF4-FFF2-40B4-BE49-F238E27FC236}">
                <a16:creationId xmlns:a16="http://schemas.microsoft.com/office/drawing/2014/main" id="{16460D14-FB1B-49E5-A194-DFA17BDC5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046606" cy="336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olleto triple">
            <a:extLst>
              <a:ext uri="{FF2B5EF4-FFF2-40B4-BE49-F238E27FC236}">
                <a16:creationId xmlns:a16="http://schemas.microsoft.com/office/drawing/2014/main" id="{60415180-DECA-4354-9A65-C0FBC9228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8898"/>
            <a:ext cx="5454797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olleto triple">
            <a:extLst>
              <a:ext uri="{FF2B5EF4-FFF2-40B4-BE49-F238E27FC236}">
                <a16:creationId xmlns:a16="http://schemas.microsoft.com/office/drawing/2014/main" id="{A11F7914-DBE9-43D8-AF84-E8761054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7" y="3898898"/>
            <a:ext cx="5454795" cy="36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olleto triple">
            <a:extLst>
              <a:ext uri="{FF2B5EF4-FFF2-40B4-BE49-F238E27FC236}">
                <a16:creationId xmlns:a16="http://schemas.microsoft.com/office/drawing/2014/main" id="{07F38110-1F53-4A46-9921-32DD55ED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88" y="-17317"/>
            <a:ext cx="5835424" cy="39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42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621</Words>
  <Application>Microsoft Office PowerPoint</Application>
  <PresentationFormat>Personalizado</PresentationFormat>
  <Paragraphs>100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Exo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Cárdenas Dev</dc:creator>
  <cp:lastModifiedBy>Luis Miguel Vela Vela</cp:lastModifiedBy>
  <cp:revision>4</cp:revision>
  <dcterms:created xsi:type="dcterms:W3CDTF">2021-09-20T07:02:06Z</dcterms:created>
  <dcterms:modified xsi:type="dcterms:W3CDTF">2022-09-20T18:38:40Z</dcterms:modified>
</cp:coreProperties>
</file>